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3501110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Crazy!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 facing downrange,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X30rounds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15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2C702A5-AAE0-43B6-9899-308BF034FA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26084"/>
            <a:ext cx="7025777" cy="360209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Crazy!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Crazy! is a 30 round, 150 point, Comstock field course. There are fifteen USPSA targets. The best two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standing with both feet on X’s, facing downrange,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with both feet on X’s, facing down range. Loaded carbine is held with both hands, shouldered, safety on, with muzzle pointed at orange cone.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</a:t>
            </a:r>
            <a:r>
              <a:rPr lang="en-US"/>
              <a:t>fault lines.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188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209</cp:revision>
  <cp:lastPrinted>2016-01-15T21:54:08Z</cp:lastPrinted>
  <dcterms:created xsi:type="dcterms:W3CDTF">2002-08-21T12:11:08Z</dcterms:created>
  <dcterms:modified xsi:type="dcterms:W3CDTF">2019-11-01T14:22:56Z</dcterms:modified>
  <cp:category>Shooting</cp:category>
</cp:coreProperties>
</file>

<file path=docProps/thumbnail.jpeg>
</file>